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B79C3-3C20-430D-BB93-C959F11A70DF}" v="2" dt="2022-02-11T14:52:29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97" autoAdjust="0"/>
  </p:normalViewPr>
  <p:slideViewPr>
    <p:cSldViewPr snapToGrid="0" showGuides="1">
      <p:cViewPr varScale="1">
        <p:scale>
          <a:sx n="102" d="100"/>
          <a:sy n="102" d="100"/>
        </p:scale>
        <p:origin x="138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DEEC0-190A-4FC1-8C49-846B2F65E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F6F958-F04E-4A75-93DA-AAB3D074F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231D82-E3AB-4898-B905-F9EC3AEA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E123F2-5356-46D3-A795-CE8268FF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AD705C-9219-4DF3-AEDC-37CCE41E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22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7A3D2-E7F4-4146-A9AF-AFE34BB1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FA9E8-011F-4795-8195-E0EBB5C00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E5C0BB-C91B-4395-91C5-824C2786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81ED4-BFCC-4082-87DB-A3B5FD44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9BCE2B-7D12-49CE-B638-E9204AD9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34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4AB260-71CA-446B-86A1-7DAA27F99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C7D007-940B-481F-82D4-A01DBAB7C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4A3781-5C66-455E-80F8-749A00B7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8633F6-FFC4-41D3-A75E-D09E852F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BE7296-2450-463C-8514-8D510407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10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91B1D-C079-4D19-A22B-56A5FC0D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CFCEFD-DB0F-4FB4-9EAC-4D0DFC6CB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7BAFFD-9CB6-4D1C-843B-2994842B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45337-CE6E-446A-91E9-6760A106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F6847C-3D41-4F87-9123-41489C56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43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F65FB6-016D-4DB2-ACA9-72B7ACBA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3CF27B-A89E-4CB7-9F46-D6B705C5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633D50-98D7-43EB-9D52-60A322DB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068FA7-5B72-4170-AD3D-04D8F0DD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82E1A9-FB98-439E-A724-E633D7D9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55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53E81-1912-4FD9-8CF4-80313126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4BB95-CF2E-44EE-913B-D91D3D9C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48821A-D1E7-4405-856E-EBB2BFAAF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58EB9E-DA98-479E-9232-595AD241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B9F572-D388-4B85-B282-B3C4E00E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DA2ED4-6A5F-4075-9D49-3FA96B09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62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6AE9F-2A25-4B67-BACA-D32B9898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F284B5-DC62-4A62-90AC-C910C5052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D20EBC-FE63-465E-969B-EA6C04BDB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9B5201-18B6-42C5-AB91-953FFD612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35BA55-15BF-4987-BAE9-1A1EAACB9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7E354F-1190-4AF5-B0A6-996EB0C3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4E2E53-F574-43BD-8725-0F83EDDC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4644DF-4570-4205-9F77-C851F51F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CF5B2-A55D-45AA-B401-DBEC55BE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05A45-2ECB-489C-8727-13E2490D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468AAE-C528-41E6-BD97-DEDB9D44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AB4D32-2900-43AF-B0AA-E9CD8B65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14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AF138F0-FFAB-479A-B550-30F14B22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4C49BF-D302-4CB5-B83F-0E616453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71A2A7-610D-45C0-863D-BCBC0CE0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72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215F7-30E0-489A-AF21-D1C67D21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F19200-07AE-4942-9764-90FB8B27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8D13F2-BDA1-4F00-9D60-FA122047E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74DBD0-5C68-481D-9D56-3C61A3B6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C49310-4515-47A2-94E6-7455DDBF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E3E2CC-25DB-4E14-976C-C800CF9C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16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305FE-86D4-48CB-B791-AC403237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62EC5A-8698-4DD3-B760-3C2D9F926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557656-AE5C-4286-A9D9-2361E1974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E098BA-A6B8-49F6-9331-A894FC1D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CBA129-E710-4370-AE6D-B302BB22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CDA615-4D28-41E7-A908-7CE44F32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8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9B3D9C-BE9A-4751-A2E4-2E525AEA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0B5BE2-6A2F-4336-9004-F317815F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2B162-9020-4E45-851E-C5485AC5F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5826-7A6F-48E5-AD0A-9EE1E6233CCA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DBFB5D-4E26-4708-A25B-CDAF0DDA9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A81633-AFA2-458F-87CD-468A0FC8C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5C52-4D5A-4047-A0A0-C74C534AA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39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538DD-DAB0-444A-993A-A75B97FF5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7838"/>
            <a:ext cx="9144000" cy="571500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2A2A2A"/>
                </a:solidFill>
                <a:latin typeface="bisonbo"/>
              </a:rPr>
              <a:t>LES PROGRAMMES EN PROJET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751DF6-0D85-4975-AC9B-FC0DC0011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797" y="5392810"/>
            <a:ext cx="5350233" cy="1057688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 d’ouvrage : Nantes Métropole Habitat/ADI</a:t>
            </a:r>
            <a:br>
              <a:rPr lang="fr-FR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 d’œuvre : Barré Lambot-MIMA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:   97 logements (dont 29 locatifs – 36 Lgts libres</a:t>
            </a:r>
            <a:br>
              <a:rPr lang="fr-FR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1 500 m² d’activités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572C0F-97D5-4457-914E-6AF02D22B940}"/>
              </a:ext>
            </a:extLst>
          </p:cNvPr>
          <p:cNvSpPr/>
          <p:nvPr/>
        </p:nvSpPr>
        <p:spPr>
          <a:xfrm>
            <a:off x="10668000" y="703080"/>
            <a:ext cx="1524000" cy="253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DB516B2-67EB-471F-9342-AE2F46C27974}"/>
              </a:ext>
            </a:extLst>
          </p:cNvPr>
          <p:cNvSpPr txBox="1">
            <a:spLocks/>
          </p:cNvSpPr>
          <p:nvPr/>
        </p:nvSpPr>
        <p:spPr>
          <a:xfrm>
            <a:off x="405798" y="1262964"/>
            <a:ext cx="5526079" cy="926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Programme – ILOT 5 - </a:t>
            </a:r>
            <a:r>
              <a:rPr lang="fr-FR" sz="18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MYPARK - ARMORICA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155B5D4-C635-4DBD-B961-8FBF5F368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0"/>
            <a:ext cx="1371600" cy="137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458758-A283-4677-B5E1-DBF06DAE0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5" y="2349625"/>
            <a:ext cx="5760720" cy="282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42B441E-522E-43F8-B0B3-3333FAF7D6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90" y="2349625"/>
            <a:ext cx="4956810" cy="2788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2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C751DF6-0D85-4975-AC9B-FC0DC0011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798" y="5156976"/>
            <a:ext cx="5086350" cy="1057688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 d’ouvrage : ICADE PROMOTION / GHT - MFLA</a:t>
            </a:r>
            <a:br>
              <a:rPr lang="fr-FR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 d’œuvre : THE Architectes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: </a:t>
            </a:r>
            <a:r>
              <a:rPr lang="fr-FR" sz="1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 logements (9 PSLA / 75 libres </a:t>
            </a:r>
            <a:br>
              <a:rPr lang="fr-FR" sz="1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dont 18 à prix maîtrisés)</a:t>
            </a:r>
            <a:br>
              <a:rPr lang="fr-FR" sz="1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572C0F-97D5-4457-914E-6AF02D22B940}"/>
              </a:ext>
            </a:extLst>
          </p:cNvPr>
          <p:cNvSpPr/>
          <p:nvPr/>
        </p:nvSpPr>
        <p:spPr>
          <a:xfrm>
            <a:off x="10668000" y="6162121"/>
            <a:ext cx="1524000" cy="253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DB516B2-67EB-471F-9342-AE2F46C27974}"/>
              </a:ext>
            </a:extLst>
          </p:cNvPr>
          <p:cNvSpPr txBox="1">
            <a:spLocks/>
          </p:cNvSpPr>
          <p:nvPr/>
        </p:nvSpPr>
        <p:spPr>
          <a:xfrm>
            <a:off x="405798" y="1252973"/>
            <a:ext cx="5086348" cy="66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Programme – ILOT 6.1 - SYMBIOZ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CBB469B-A259-481E-BFF6-BDBDFE1AB409}"/>
              </a:ext>
            </a:extLst>
          </p:cNvPr>
          <p:cNvSpPr txBox="1">
            <a:spLocks/>
          </p:cNvSpPr>
          <p:nvPr/>
        </p:nvSpPr>
        <p:spPr>
          <a:xfrm>
            <a:off x="6627431" y="4639174"/>
            <a:ext cx="5086350" cy="105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 d’ouvrage : CIF GROUPE</a:t>
            </a:r>
            <a:b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 d’œuvre : MAGNUM</a:t>
            </a:r>
            <a:b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: </a:t>
            </a:r>
            <a:r>
              <a:rPr lang="fr-FR" sz="1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 logements (26 locatifs /15 PSLA / 11 libres)</a:t>
            </a:r>
            <a:br>
              <a:rPr lang="fr-FR" sz="1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510</a:t>
            </a:r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m² de SP d’activités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DB3EF37-043E-4387-B86F-6682D4979B1D}"/>
              </a:ext>
            </a:extLst>
          </p:cNvPr>
          <p:cNvSpPr txBox="1">
            <a:spLocks/>
          </p:cNvSpPr>
          <p:nvPr/>
        </p:nvSpPr>
        <p:spPr>
          <a:xfrm>
            <a:off x="6627431" y="772200"/>
            <a:ext cx="3286125" cy="66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Programme – ILOT 8.1</a:t>
            </a:r>
          </a:p>
        </p:txBody>
      </p:sp>
      <p:pic>
        <p:nvPicPr>
          <p:cNvPr id="18" name="Image 17" descr="Une image contenant extérieur, route, rue, bâtiment gouvernemental&#10;&#10;Description générée automatiquement">
            <a:extLst>
              <a:ext uri="{FF2B5EF4-FFF2-40B4-BE49-F238E27FC236}">
                <a16:creationId xmlns:a16="http://schemas.microsoft.com/office/drawing/2014/main" id="{84EEBF21-847D-436A-A62F-FEDA967B4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2" y="1989462"/>
            <a:ext cx="4941504" cy="2915226"/>
          </a:xfrm>
          <a:prstGeom prst="rect">
            <a:avLst/>
          </a:prstGeom>
        </p:spPr>
      </p:pic>
      <p:pic>
        <p:nvPicPr>
          <p:cNvPr id="19" name="Image 18" descr="Une image contenant extérieur, ciel, route, bâtiment&#10;&#10;Description générée automatiquement">
            <a:extLst>
              <a:ext uri="{FF2B5EF4-FFF2-40B4-BE49-F238E27FC236}">
                <a16:creationId xmlns:a16="http://schemas.microsoft.com/office/drawing/2014/main" id="{78756CC5-B20F-4D7D-A56C-988D15827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56" y="1710863"/>
            <a:ext cx="5169924" cy="25108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4E75F61-2893-E563-74D2-89B72914D2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9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C751DF6-0D85-4975-AC9B-FC0DC0011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798" y="5716414"/>
            <a:ext cx="5086350" cy="1057688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5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 d’ouvrage : COOP LOGIS – LA NANTAISE D’HABITATION</a:t>
            </a:r>
            <a:br>
              <a:rPr lang="fr-FR" sz="5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5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 d’œuvre : DLW / FARO</a:t>
            </a:r>
            <a:br>
              <a:rPr lang="fr-FR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5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: </a:t>
            </a:r>
            <a:r>
              <a:rPr lang="fr-FR" sz="56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Autogreen</a:t>
            </a:r>
            <a:r>
              <a:rPr lang="fr-FR" sz="5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62 logements (29 locatifs /16 PSLA / </a:t>
            </a:r>
            <a:br>
              <a:rPr lang="fr-FR" sz="5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5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17 libres)</a:t>
            </a:r>
            <a:br>
              <a:rPr lang="fr-FR" sz="5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5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537 m² de SP d’activités</a:t>
            </a:r>
            <a:endParaRPr lang="fr-FR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fr-FR" sz="1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572C0F-97D5-4457-914E-6AF02D22B940}"/>
              </a:ext>
            </a:extLst>
          </p:cNvPr>
          <p:cNvSpPr/>
          <p:nvPr/>
        </p:nvSpPr>
        <p:spPr>
          <a:xfrm>
            <a:off x="10668000" y="6162121"/>
            <a:ext cx="1524000" cy="2537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DB516B2-67EB-471F-9342-AE2F46C27974}"/>
              </a:ext>
            </a:extLst>
          </p:cNvPr>
          <p:cNvSpPr txBox="1">
            <a:spLocks/>
          </p:cNvSpPr>
          <p:nvPr/>
        </p:nvSpPr>
        <p:spPr>
          <a:xfrm>
            <a:off x="405798" y="1243538"/>
            <a:ext cx="3286125" cy="66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Programme – ILOT 8.2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CBB469B-A259-481E-BFF6-BDBDFE1AB409}"/>
              </a:ext>
            </a:extLst>
          </p:cNvPr>
          <p:cNvSpPr txBox="1">
            <a:spLocks/>
          </p:cNvSpPr>
          <p:nvPr/>
        </p:nvSpPr>
        <p:spPr>
          <a:xfrm>
            <a:off x="6699854" y="5245076"/>
            <a:ext cx="5086350" cy="1057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 d’ouvrage : VILOGIA</a:t>
            </a:r>
            <a:b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Maîtrise d’œuvre :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PETITDIDIERPRIOUX</a:t>
            </a:r>
            <a:b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: </a:t>
            </a:r>
            <a:r>
              <a:rPr lang="fr-FR" sz="15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 logements (24 locatifs /15 PSLA / 8 libres)</a:t>
            </a:r>
            <a:br>
              <a:rPr lang="fr-FR" sz="15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5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299 m² de SP d’activités</a:t>
            </a:r>
            <a:endParaRPr lang="fr-F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r-FR" sz="1400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DB3EF37-043E-4387-B86F-6682D4979B1D}"/>
              </a:ext>
            </a:extLst>
          </p:cNvPr>
          <p:cNvSpPr txBox="1">
            <a:spLocks/>
          </p:cNvSpPr>
          <p:nvPr/>
        </p:nvSpPr>
        <p:spPr>
          <a:xfrm>
            <a:off x="6627431" y="772200"/>
            <a:ext cx="3286125" cy="6639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Programme – ILOT 10</a:t>
            </a:r>
          </a:p>
        </p:txBody>
      </p:sp>
      <p:pic>
        <p:nvPicPr>
          <p:cNvPr id="9" name="Image 8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DAF2681E-35FA-4B0D-888B-0515A21E2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9" y="2182201"/>
            <a:ext cx="4867504" cy="3345872"/>
          </a:xfrm>
          <a:prstGeom prst="rect">
            <a:avLst/>
          </a:prstGeom>
        </p:spPr>
      </p:pic>
      <p:pic>
        <p:nvPicPr>
          <p:cNvPr id="10" name="Image 9" descr="Une image contenant ciel, extérieur, arbre, bâtiment&#10;&#10;Description générée automatiquement">
            <a:extLst>
              <a:ext uri="{FF2B5EF4-FFF2-40B4-BE49-F238E27FC236}">
                <a16:creationId xmlns:a16="http://schemas.microsoft.com/office/drawing/2014/main" id="{A19EA2E0-153B-42BB-9A2F-5FBC74AC0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54" y="1710864"/>
            <a:ext cx="4743515" cy="334587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7CC417B-78C2-05DF-5980-90A38A680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171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210</Words>
  <Application>Microsoft Office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bisonbo</vt:lpstr>
      <vt:lpstr>Calibri</vt:lpstr>
      <vt:lpstr>Calibri Light</vt:lpstr>
      <vt:lpstr>Source Sans Pro</vt:lpstr>
      <vt:lpstr>Thème Office</vt:lpstr>
      <vt:lpstr>LES PROGRAMMES EN PROJET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SECTEUR NAUTILUS</dc:title>
  <dc:creator>Sylvaine CLOUET</dc:creator>
  <cp:lastModifiedBy>Sylvaine CLOUET</cp:lastModifiedBy>
  <cp:revision>4</cp:revision>
  <dcterms:created xsi:type="dcterms:W3CDTF">2022-01-21T14:40:46Z</dcterms:created>
  <dcterms:modified xsi:type="dcterms:W3CDTF">2023-04-20T10:32:34Z</dcterms:modified>
</cp:coreProperties>
</file>